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8" r:id="rId3"/>
    <p:sldId id="259" r:id="rId4"/>
    <p:sldId id="269" r:id="rId5"/>
    <p:sldId id="260" r:id="rId6"/>
    <p:sldId id="261" r:id="rId7"/>
    <p:sldId id="263" r:id="rId8"/>
    <p:sldId id="264" r:id="rId9"/>
    <p:sldId id="266" r:id="rId10"/>
    <p:sldId id="262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40" y="667657"/>
            <a:ext cx="10850571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4624-6BD0-81EB-4F0C-140221E2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142" y="118035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3158817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445" y="1198971"/>
            <a:ext cx="2646279" cy="2162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AB815-11DE-64FC-C86A-313F8C856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13" y="2962127"/>
            <a:ext cx="2447338" cy="969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8C451F-BB58-74A9-E17C-7638858E1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6069" y="1213012"/>
            <a:ext cx="2695166" cy="1858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71" y="4037978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00" y="1193902"/>
            <a:ext cx="2628900" cy="1685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3D40B4-733C-20B9-22C2-DA846320C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7659" y="5629012"/>
            <a:ext cx="2790825" cy="704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830" y="4032939"/>
            <a:ext cx="3019950" cy="11962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E411ED-39F0-7C80-58F5-05D41C2E94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6072" y="3525469"/>
            <a:ext cx="2420195" cy="24193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56A74B0-ABF5-6C76-B09F-AE03B7157D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25830" y="3384183"/>
            <a:ext cx="2846907" cy="9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/>
          <a:lstStyle/>
          <a:p>
            <a:r>
              <a:rPr lang="en-US" dirty="0"/>
              <a:t>Collaboration Based</a:t>
            </a:r>
          </a:p>
          <a:p>
            <a:r>
              <a:rPr lang="en-US" dirty="0"/>
              <a:t>Content Based</a:t>
            </a:r>
          </a:p>
          <a:p>
            <a:r>
              <a:rPr lang="en-US" dirty="0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99</TotalTime>
  <Words>194</Words>
  <Application>Microsoft Office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Elephant</vt:lpstr>
      <vt:lpstr>Gill Sans MT</vt:lpstr>
      <vt:lpstr>Kristen ITC</vt:lpstr>
      <vt:lpstr>Gallery</vt:lpstr>
      <vt:lpstr>PowerPoint Presentation</vt:lpstr>
      <vt:lpstr>Problem statement</vt:lpstr>
      <vt:lpstr>Recommendation systems</vt:lpstr>
      <vt:lpstr>Research gap</vt:lpstr>
      <vt:lpstr>Scope of the study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45</cp:revision>
  <dcterms:created xsi:type="dcterms:W3CDTF">2024-01-28T14:49:57Z</dcterms:created>
  <dcterms:modified xsi:type="dcterms:W3CDTF">2024-02-02T06:27:37Z</dcterms:modified>
</cp:coreProperties>
</file>